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BB288-4F35-4D69-A905-DEB30D3666C3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45074-59D0-4E02-8A29-AE3FA421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Article Three-The Judicial Branch</a:t>
            </a:r>
            <a:endParaRPr lang="en-US" dirty="0"/>
          </a:p>
        </p:txBody>
      </p:sp>
      <p:pic>
        <p:nvPicPr>
          <p:cNvPr id="6" name="Content Placeholder 5" descr="800px-US_Supreme_Court_Buildi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371600"/>
            <a:ext cx="6858000" cy="5143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/>
          <a:lstStyle/>
          <a:p>
            <a:r>
              <a:rPr lang="en-US" b="1" dirty="0" smtClean="0"/>
              <a:t>The Power to </a:t>
            </a:r>
            <a:r>
              <a:rPr lang="en-US" b="1" dirty="0" smtClean="0">
                <a:solidFill>
                  <a:srgbClr val="FF0000"/>
                </a:solidFill>
              </a:rPr>
              <a:t>Interpret laws </a:t>
            </a:r>
            <a:r>
              <a:rPr lang="en-US" b="1" dirty="0" smtClean="0"/>
              <a:t>is given to 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The Supreme Court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9 Justices-</a:t>
            </a:r>
            <a:r>
              <a:rPr lang="en-US" b="1" dirty="0" smtClean="0">
                <a:solidFill>
                  <a:srgbClr val="FF0000"/>
                </a:solidFill>
              </a:rPr>
              <a:t>1 Chief Justice, </a:t>
            </a:r>
            <a:r>
              <a:rPr lang="en-US" b="1" dirty="0" smtClean="0">
                <a:solidFill>
                  <a:srgbClr val="0000FF"/>
                </a:solidFill>
              </a:rPr>
              <a:t>8 associate justices</a:t>
            </a:r>
          </a:p>
          <a:p>
            <a:r>
              <a:rPr lang="en-US" b="1" dirty="0" smtClean="0"/>
              <a:t>Appointed/chosen by </a:t>
            </a:r>
            <a:r>
              <a:rPr lang="en-US" b="1" dirty="0" smtClean="0">
                <a:solidFill>
                  <a:srgbClr val="FF0000"/>
                </a:solidFill>
              </a:rPr>
              <a:t>President </a:t>
            </a:r>
            <a:r>
              <a:rPr lang="en-US" b="1" dirty="0" smtClean="0">
                <a:solidFill>
                  <a:srgbClr val="008000"/>
                </a:solidFill>
              </a:rPr>
              <a:t>w/ Senate Approval</a:t>
            </a:r>
          </a:p>
          <a:p>
            <a:r>
              <a:rPr lang="en-US" b="1" dirty="0" smtClean="0"/>
              <a:t>Serve for life-</a:t>
            </a:r>
            <a:r>
              <a:rPr lang="en-US" b="1" dirty="0" smtClean="0">
                <a:solidFill>
                  <a:srgbClr val="0000FF"/>
                </a:solidFill>
              </a:rPr>
              <a:t>no political pressure -</a:t>
            </a:r>
            <a:r>
              <a:rPr lang="en-US" b="1" dirty="0" smtClean="0">
                <a:solidFill>
                  <a:srgbClr val="FF0000"/>
                </a:solidFill>
              </a:rPr>
              <a:t> no bribes</a:t>
            </a:r>
          </a:p>
          <a:p>
            <a:r>
              <a:rPr lang="en-US" b="1" dirty="0" smtClean="0"/>
              <a:t>Requirements-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NONE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$208,000, $217,000 annually</a:t>
            </a:r>
          </a:p>
          <a:p>
            <a:endParaRPr lang="en-US" dirty="0" smtClean="0">
              <a:solidFill>
                <a:srgbClr val="008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b="1" dirty="0" smtClean="0"/>
              <a:t>Supreme Court mostly </a:t>
            </a:r>
            <a:r>
              <a:rPr lang="en-US" b="1" dirty="0" smtClean="0">
                <a:solidFill>
                  <a:srgbClr val="008000"/>
                </a:solidFill>
              </a:rPr>
              <a:t>hears cases from lower courts -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State+Local</a:t>
            </a:r>
            <a:r>
              <a:rPr lang="en-US" b="1" dirty="0" smtClean="0">
                <a:solidFill>
                  <a:srgbClr val="0000FF"/>
                </a:solidFill>
              </a:rPr>
              <a:t> courts</a:t>
            </a:r>
            <a:endParaRPr lang="en-US" b="1" dirty="0" smtClean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Dealing w/constitutional  rights-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Violated or not- </a:t>
            </a:r>
            <a:r>
              <a:rPr lang="en-US" b="1" dirty="0" smtClean="0">
                <a:solidFill>
                  <a:srgbClr val="008000"/>
                </a:solidFill>
              </a:rPr>
              <a:t>from Bill of Rights</a:t>
            </a:r>
          </a:p>
          <a:p>
            <a:r>
              <a:rPr lang="en-US" b="1" dirty="0" smtClean="0"/>
              <a:t>Supreme Court decisions are-</a:t>
            </a:r>
            <a:r>
              <a:rPr lang="en-US" b="1" dirty="0" smtClean="0">
                <a:solidFill>
                  <a:srgbClr val="FF0000"/>
                </a:solidFill>
              </a:rPr>
              <a:t>Final!?</a:t>
            </a:r>
          </a:p>
          <a:p>
            <a:r>
              <a:rPr lang="en-US" b="1" dirty="0" smtClean="0"/>
              <a:t>Decisions Changed by-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Amendment </a:t>
            </a:r>
            <a:r>
              <a:rPr lang="en-US" b="1" dirty="0" smtClean="0"/>
              <a:t>or </a:t>
            </a:r>
            <a:r>
              <a:rPr lang="en-US" b="1" dirty="0" smtClean="0">
                <a:solidFill>
                  <a:srgbClr val="008000"/>
                </a:solidFill>
              </a:rPr>
              <a:t>S.C. overturns old decision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Judicial Review-</a:t>
            </a:r>
            <a:r>
              <a:rPr lang="en-US" b="1" dirty="0" smtClean="0">
                <a:solidFill>
                  <a:srgbClr val="FF0000"/>
                </a:solidFill>
              </a:rPr>
              <a:t>S.C. power to declare laws </a:t>
            </a:r>
            <a:r>
              <a:rPr lang="en-US" b="1" dirty="0" smtClean="0"/>
              <a:t>unconstitutional-ex. </a:t>
            </a:r>
            <a:r>
              <a:rPr lang="en-US" b="1" dirty="0" smtClean="0">
                <a:solidFill>
                  <a:srgbClr val="008000"/>
                </a:solidFill>
              </a:rPr>
              <a:t>Segregated Schools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/>
          <a:lstStyle/>
          <a:p>
            <a:r>
              <a:rPr lang="en-US" b="1" dirty="0" smtClean="0"/>
              <a:t>Chief Justice </a:t>
            </a:r>
            <a:r>
              <a:rPr lang="en-US" b="1" dirty="0" smtClean="0">
                <a:solidFill>
                  <a:srgbClr val="008000"/>
                </a:solidFill>
              </a:rPr>
              <a:t>John Marshall </a:t>
            </a:r>
            <a:r>
              <a:rPr lang="en-US" b="1" dirty="0" smtClean="0">
                <a:solidFill>
                  <a:srgbClr val="FF0000"/>
                </a:solidFill>
              </a:rPr>
              <a:t>increased power of S.C. and Federal government by giving court power of </a:t>
            </a:r>
            <a:r>
              <a:rPr lang="en-US" b="1" dirty="0" smtClean="0">
                <a:solidFill>
                  <a:srgbClr val="0000FF"/>
                </a:solidFill>
              </a:rPr>
              <a:t>Judicial Review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The Supreme Court can </a:t>
            </a:r>
            <a:r>
              <a:rPr lang="en-US" b="1" dirty="0" smtClean="0">
                <a:solidFill>
                  <a:srgbClr val="0000FF"/>
                </a:solidFill>
              </a:rPr>
              <a:t>influence public policy known as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Judicial Activism-</a:t>
            </a:r>
            <a:r>
              <a:rPr lang="en-US" b="1" dirty="0" smtClean="0">
                <a:solidFill>
                  <a:srgbClr val="008000"/>
                </a:solidFill>
              </a:rPr>
              <a:t>Roe v. Wade-</a:t>
            </a:r>
            <a:r>
              <a:rPr lang="en-US" b="1" dirty="0" smtClean="0">
                <a:solidFill>
                  <a:srgbClr val="0000FF"/>
                </a:solidFill>
              </a:rPr>
              <a:t>abortion case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9scotus_4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81000"/>
            <a:ext cx="8244114" cy="541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81000"/>
            <a:ext cx="8509000" cy="548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127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Article Three-The Judicial Branch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Judicial Branch</dc:title>
  <dc:creator>scott</dc:creator>
  <cp:lastModifiedBy>scott</cp:lastModifiedBy>
  <cp:revision>31</cp:revision>
  <dcterms:created xsi:type="dcterms:W3CDTF">2008-10-15T10:48:13Z</dcterms:created>
  <dcterms:modified xsi:type="dcterms:W3CDTF">2009-10-15T11:15:46Z</dcterms:modified>
</cp:coreProperties>
</file>